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59" r:id="rId3"/>
    <p:sldId id="262" r:id="rId4"/>
    <p:sldId id="263" r:id="rId5"/>
    <p:sldId id="264" r:id="rId6"/>
    <p:sldId id="260" r:id="rId7"/>
    <p:sldId id="256" r:id="rId8"/>
    <p:sldId id="257" r:id="rId9"/>
    <p:sldId id="258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E5597-B96D-4A11-9686-143A1C913562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C35A0-C5C7-4A43-BEAD-A1FAF84EEA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E5597-B96D-4A11-9686-143A1C913562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C35A0-C5C7-4A43-BEAD-A1FAF84EEA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E5597-B96D-4A11-9686-143A1C913562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C35A0-C5C7-4A43-BEAD-A1FAF84EEA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E5597-B96D-4A11-9686-143A1C913562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C35A0-C5C7-4A43-BEAD-A1FAF84EEA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E5597-B96D-4A11-9686-143A1C913562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C35A0-C5C7-4A43-BEAD-A1FAF84EEA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E5597-B96D-4A11-9686-143A1C913562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C35A0-C5C7-4A43-BEAD-A1FAF84EEA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E5597-B96D-4A11-9686-143A1C913562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C35A0-C5C7-4A43-BEAD-A1FAF84EEA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E5597-B96D-4A11-9686-143A1C913562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C35A0-C5C7-4A43-BEAD-A1FAF84EEA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E5597-B96D-4A11-9686-143A1C913562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C35A0-C5C7-4A43-BEAD-A1FAF84EEA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E5597-B96D-4A11-9686-143A1C913562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C35A0-C5C7-4A43-BEAD-A1FAF84EEA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E5597-B96D-4A11-9686-143A1C913562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630C35A0-C5C7-4A43-BEAD-A1FAF84EEAB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6CE5597-B96D-4A11-9686-143A1C913562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30C35A0-C5C7-4A43-BEAD-A1FAF84EEABD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dissolve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357166"/>
            <a:ext cx="790793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«В гостях у сказки»</a:t>
            </a:r>
            <a:endParaRPr lang="ru-RU" sz="6000" b="1" dirty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9" name="Рисунок 8" descr="47775831610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12" y="1428736"/>
            <a:ext cx="3786214" cy="5188287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User\Мои документы\В гостях у сказки\зима 2011 1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928670"/>
            <a:ext cx="5740620" cy="4303465"/>
          </a:xfrm>
          <a:prstGeom prst="roundRect">
            <a:avLst/>
          </a:prstGeom>
          <a:noFill/>
          <a:ln w="76200">
            <a:solidFill>
              <a:schemeClr val="accent1">
                <a:lumMod val="60000"/>
                <a:lumOff val="40000"/>
              </a:schemeClr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2214546" y="5357826"/>
            <a:ext cx="548791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</a:rPr>
              <a:t>Скачем по кочкам </a:t>
            </a:r>
          </a:p>
          <a:p>
            <a:pPr algn="ctr"/>
            <a:r>
              <a:rPr lang="ru-RU" sz="3600" b="1" dirty="0" smtClean="0">
                <a:solidFill>
                  <a:srgbClr val="7030A0"/>
                </a:solidFill>
              </a:rPr>
              <a:t>с Кикиморой болотной</a:t>
            </a:r>
            <a:endParaRPr lang="ru-RU" sz="36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зима 2011 109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14282" y="1285860"/>
            <a:ext cx="4637416" cy="5357826"/>
          </a:xfrm>
          <a:prstGeom prst="ellipse">
            <a:avLst/>
          </a:prstGeom>
          <a:ln w="76200">
            <a:solidFill>
              <a:srgbClr val="7030A0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4919931" y="1928802"/>
            <a:ext cx="422406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Comic Sans MS" pitchFamily="66" charset="0"/>
              </a:rPr>
              <a:t>Кощей Бессмертный</a:t>
            </a:r>
          </a:p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Comic Sans MS" pitchFamily="66" charset="0"/>
              </a:rPr>
              <a:t>получился не только молодым, но и добрым</a:t>
            </a:r>
            <a:endParaRPr lang="ru-RU" sz="28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4" name="Рисунок 3" descr="53336712_Sonechka_82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428860" y="357166"/>
            <a:ext cx="2198003" cy="2793462"/>
          </a:xfrm>
          <a:prstGeom prst="ellipse">
            <a:avLst/>
          </a:prstGeom>
          <a:ln w="28575">
            <a:solidFill>
              <a:srgbClr val="7030A0"/>
            </a:solidFill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зима 2011 110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142976" y="785794"/>
            <a:ext cx="6895712" cy="4621418"/>
          </a:xfrm>
          <a:prstGeom prst="roundRect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</a:ln>
        </p:spPr>
      </p:pic>
      <p:pic>
        <p:nvPicPr>
          <p:cNvPr id="3" name="Picture 4" descr="C:\Documents and Settings\User\Local Settings\Temporary Internet Files\Content.IE5\IBO2PBIE\MC900426382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64" y="428604"/>
            <a:ext cx="2357422" cy="224426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14282" y="5857892"/>
            <a:ext cx="86212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  <a:latin typeface="Comic Sans MS" pitchFamily="66" charset="0"/>
              </a:rPr>
              <a:t>И только попробуйте с Бабой Ягой поспорить!</a:t>
            </a:r>
            <a:endParaRPr lang="ru-RU" sz="28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зима 2011 108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357818" y="785794"/>
            <a:ext cx="2943023" cy="5715016"/>
          </a:xfrm>
          <a:prstGeom prst="roundRect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785786" y="1500174"/>
            <a:ext cx="410881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  <a:latin typeface="Comic Sans MS" pitchFamily="66" charset="0"/>
              </a:rPr>
              <a:t>Баю, </a:t>
            </a:r>
            <a:r>
              <a:rPr lang="ru-RU" sz="2800" b="1" dirty="0" err="1" smtClean="0">
                <a:solidFill>
                  <a:srgbClr val="7030A0"/>
                </a:solidFill>
                <a:latin typeface="Comic Sans MS" pitchFamily="66" charset="0"/>
              </a:rPr>
              <a:t>баюшки</a:t>
            </a:r>
            <a:r>
              <a:rPr lang="ru-RU" sz="2800" b="1" dirty="0" smtClean="0">
                <a:solidFill>
                  <a:srgbClr val="7030A0"/>
                </a:solidFill>
                <a:latin typeface="Comic Sans MS" pitchFamily="66" charset="0"/>
              </a:rPr>
              <a:t>, баю,</a:t>
            </a:r>
          </a:p>
          <a:p>
            <a:r>
              <a:rPr lang="ru-RU" sz="2800" b="1" dirty="0" smtClean="0">
                <a:solidFill>
                  <a:srgbClr val="7030A0"/>
                </a:solidFill>
                <a:latin typeface="Comic Sans MS" pitchFamily="66" charset="0"/>
              </a:rPr>
              <a:t>Я вам песенку спою…</a:t>
            </a:r>
            <a:endParaRPr lang="ru-RU" sz="28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4" name="Рисунок 3" descr="youtube-song-downloader-14-535x535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1142976" y="3687987"/>
            <a:ext cx="2286016" cy="3170013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\Мои документы\В гостях у сказки\зима 2011 1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857232"/>
            <a:ext cx="5710238" cy="4280689"/>
          </a:xfrm>
          <a:prstGeom prst="roundRect">
            <a:avLst/>
          </a:prstGeom>
          <a:noFill/>
          <a:ln w="76200">
            <a:solidFill>
              <a:schemeClr val="accent1">
                <a:lumMod val="60000"/>
                <a:lumOff val="40000"/>
              </a:schemeClr>
            </a:solidFill>
          </a:ln>
        </p:spPr>
      </p:pic>
      <p:pic>
        <p:nvPicPr>
          <p:cNvPr id="1027" name="Picture 3" descr="C:\Documents and Settings\User\Мои документы\В гостях у сказки\Копия зима 2011 11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5206" y="164340"/>
            <a:ext cx="1643074" cy="6693660"/>
          </a:xfrm>
          <a:prstGeom prst="roundRect">
            <a:avLst/>
          </a:prstGeom>
          <a:noFill/>
          <a:ln w="57150">
            <a:solidFill>
              <a:schemeClr val="accent1">
                <a:lumMod val="60000"/>
                <a:lumOff val="40000"/>
              </a:schemeClr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0" y="5715016"/>
            <a:ext cx="73053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Оформляем костюм для Настеньки</a:t>
            </a:r>
            <a:endParaRPr lang="ru-RU" sz="32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User\Мои документы\В гостях у сказки\зима 2011 1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000108"/>
            <a:ext cx="7467890" cy="4765078"/>
          </a:xfrm>
          <a:prstGeom prst="roundRect">
            <a:avLst/>
          </a:prstGeom>
          <a:noFill/>
          <a:ln w="76200">
            <a:solidFill>
              <a:schemeClr val="tx2">
                <a:lumMod val="60000"/>
                <a:lumOff val="40000"/>
              </a:schemeClr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44393" y="6072206"/>
            <a:ext cx="90996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 smtClean="0">
                <a:solidFill>
                  <a:srgbClr val="7030A0"/>
                </a:solidFill>
              </a:rPr>
              <a:t>Морозко</a:t>
            </a:r>
            <a:r>
              <a:rPr lang="ru-RU" sz="2400" b="1" dirty="0" smtClean="0">
                <a:solidFill>
                  <a:srgbClr val="7030A0"/>
                </a:solidFill>
              </a:rPr>
              <a:t> зачитывает всё, что заработали дети на станциях.</a:t>
            </a:r>
            <a:endParaRPr lang="ru-RU" sz="2400" b="1" dirty="0">
              <a:solidFill>
                <a:srgbClr val="7030A0"/>
              </a:solidFill>
            </a:endParaRPr>
          </a:p>
        </p:txBody>
      </p:sp>
      <p:pic>
        <p:nvPicPr>
          <p:cNvPr id="6" name="Picture 6" descr="C:\Documents and Settings\User\Local Settings\Temporary Internet Files\Content.IE5\RI0ZILFG\MC900422901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806575" cy="21336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User\Мои документы\В гостях у сказки\зима 2011 1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928670"/>
            <a:ext cx="7432141" cy="4861470"/>
          </a:xfrm>
          <a:prstGeom prst="roundRect">
            <a:avLst/>
          </a:prstGeom>
          <a:noFill/>
          <a:ln w="76200">
            <a:solidFill>
              <a:schemeClr val="accent1">
                <a:lumMod val="60000"/>
                <a:lumOff val="40000"/>
              </a:schemeClr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2071670" y="5929330"/>
            <a:ext cx="62006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</a:rPr>
              <a:t>Наши сказочные герои.</a:t>
            </a:r>
            <a:endParaRPr lang="ru-RU" sz="4000" b="1" dirty="0">
              <a:solidFill>
                <a:srgbClr val="7030A0"/>
              </a:solidFill>
            </a:endParaRPr>
          </a:p>
        </p:txBody>
      </p:sp>
      <p:pic>
        <p:nvPicPr>
          <p:cNvPr id="6" name="Picture 3" descr="C:\Documents and Settings\User\Local Settings\Temporary Internet Files\Content.IE5\DDQ7ECEN\MP900449103[1]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349676" y="4643446"/>
            <a:ext cx="1794324" cy="1423497"/>
          </a:xfrm>
          <a:prstGeom prst="ellipse">
            <a:avLst/>
          </a:prstGeom>
          <a:noFill/>
        </p:spPr>
      </p:pic>
      <p:pic>
        <p:nvPicPr>
          <p:cNvPr id="7" name="Picture 5" descr="C:\Documents and Settings\User\Local Settings\Temporary Internet Files\Content.IE5\QXO0OHBT\MC900435771[1]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531502"/>
            <a:ext cx="1143008" cy="232649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Мои документы\В гостях у сказки\зима 2011 1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500042"/>
            <a:ext cx="6072229" cy="4963990"/>
          </a:xfrm>
          <a:prstGeom prst="roundRect">
            <a:avLst/>
          </a:prstGeom>
          <a:noFill/>
          <a:ln w="76200">
            <a:solidFill>
              <a:schemeClr val="accent1">
                <a:lumMod val="60000"/>
                <a:lumOff val="40000"/>
              </a:schemeClr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357158" y="5857892"/>
            <a:ext cx="86095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</a:rPr>
              <a:t>Подарок от </a:t>
            </a:r>
            <a:r>
              <a:rPr lang="ru-RU" sz="2800" b="1" dirty="0" err="1" smtClean="0">
                <a:solidFill>
                  <a:srgbClr val="7030A0"/>
                </a:solidFill>
              </a:rPr>
              <a:t>Морозко</a:t>
            </a:r>
            <a:r>
              <a:rPr lang="ru-RU" sz="2800" b="1" dirty="0" smtClean="0">
                <a:solidFill>
                  <a:srgbClr val="7030A0"/>
                </a:solidFill>
              </a:rPr>
              <a:t> за лучшую сказочную пару</a:t>
            </a:r>
            <a:endParaRPr lang="ru-RU" sz="2800" b="1" dirty="0">
              <a:solidFill>
                <a:srgbClr val="7030A0"/>
              </a:solidFill>
            </a:endParaRPr>
          </a:p>
        </p:txBody>
      </p:sp>
      <p:pic>
        <p:nvPicPr>
          <p:cNvPr id="6" name="Picture 2" descr="C:\Documents and Settings\User\Local Settings\Temporary Internet Files\Content.IE5\RI0ZILFG\MC900423505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5206" y="3286124"/>
            <a:ext cx="1575527" cy="246717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4F4F4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41</TotalTime>
  <Words>66</Words>
  <Application>Microsoft Office PowerPoint</Application>
  <PresentationFormat>Экран (4:3)</PresentationFormat>
  <Paragraphs>12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www.PHILka.RU</dc:creator>
  <cp:lastModifiedBy>Admin</cp:lastModifiedBy>
  <cp:revision>7</cp:revision>
  <dcterms:created xsi:type="dcterms:W3CDTF">2013-10-22T04:52:37Z</dcterms:created>
  <dcterms:modified xsi:type="dcterms:W3CDTF">2014-03-11T00:36:09Z</dcterms:modified>
</cp:coreProperties>
</file>